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78" r:id="rId11"/>
    <p:sldId id="787" r:id="rId12"/>
    <p:sldId id="784" r:id="rId13"/>
    <p:sldId id="785" r:id="rId14"/>
    <p:sldId id="780" r:id="rId15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89" d="100"/>
          <a:sy n="89" d="100"/>
        </p:scale>
        <p:origin x="6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5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OpenRTM/RTM_Tutorial/releases/download/online_0.4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FE5286C-A035-4997-944C-AA2E29EE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" y="1673805"/>
            <a:ext cx="8082390" cy="2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2321750" y="2584553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>
                <a:solidFill>
                  <a:schemeClr val="tx1"/>
                </a:solidFill>
              </a:rPr>
              <a:t>Zoom</a:t>
            </a:r>
            <a:r>
              <a:rPr lang="ja-JP" altLang="en-US" sz="1800" dirty="0">
                <a:solidFill>
                  <a:schemeClr val="tx1"/>
                </a:solidFill>
              </a:rPr>
              <a:t>グループチャット</a:t>
            </a:r>
            <a:r>
              <a:rPr kumimoji="1" lang="ja-JP" altLang="en-US" sz="1800" dirty="0">
                <a:solidFill>
                  <a:schemeClr val="tx1"/>
                </a:solidFill>
              </a:rPr>
              <a:t>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9F73C5-035E-45FC-9344-E632E5BF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4895012"/>
            <a:ext cx="9039225" cy="5429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94980" y="4927287"/>
            <a:ext cx="728874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76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04090BA-2C39-4E74-8EC0-FBDD090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2313648"/>
            <a:ext cx="7800975" cy="1457325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F584BCE-4836-401A-A890-295CB1FCD6EE}"/>
              </a:ext>
            </a:extLst>
          </p:cNvPr>
          <p:cNvSpPr/>
          <p:nvPr/>
        </p:nvSpPr>
        <p:spPr>
          <a:xfrm>
            <a:off x="1871700" y="2122720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作業開始時に「手を挙げる」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01626DF-2C43-4DDA-A800-EB69A9225DD9}"/>
              </a:ext>
            </a:extLst>
          </p:cNvPr>
          <p:cNvSpPr/>
          <p:nvPr/>
        </p:nvSpPr>
        <p:spPr>
          <a:xfrm>
            <a:off x="6201219" y="3293638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EC4537-F4D8-4FC4-9C45-A506132A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4704887"/>
            <a:ext cx="7981950" cy="145732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C8182A68-E2F6-4C19-A8D3-BF918EB5CF95}"/>
              </a:ext>
            </a:extLst>
          </p:cNvPr>
          <p:cNvSpPr/>
          <p:nvPr/>
        </p:nvSpPr>
        <p:spPr>
          <a:xfrm>
            <a:off x="1781690" y="4594684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作業完了時に「手を降ろす」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0BBB63-AF51-47E8-B833-EE2AADB736E1}"/>
              </a:ext>
            </a:extLst>
          </p:cNvPr>
          <p:cNvSpPr/>
          <p:nvPr/>
        </p:nvSpPr>
        <p:spPr>
          <a:xfrm>
            <a:off x="6201218" y="5666810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B3A4C5B9-3CBE-4F8E-A56B-15D08129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84" y="13665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6E1D631-F55A-48F1-A560-C5F2899FD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5" y="4149080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3179310" y="1662373"/>
            <a:ext cx="3679089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FAC68E-97EB-40E7-B94E-EC59BDE458A3}"/>
              </a:ext>
            </a:extLst>
          </p:cNvPr>
          <p:cNvGrpSpPr/>
          <p:nvPr/>
        </p:nvGrpSpPr>
        <p:grpSpPr>
          <a:xfrm>
            <a:off x="3217677" y="2258546"/>
            <a:ext cx="858512" cy="977196"/>
            <a:chOff x="1853507" y="3639979"/>
            <a:chExt cx="858512" cy="977196"/>
          </a:xfrm>
        </p:grpSpPr>
        <p:pic>
          <p:nvPicPr>
            <p:cNvPr id="1028" name="Picture 4" descr="ズーム, ロゴ アイコン">
              <a:extLst>
                <a:ext uri="{FF2B5EF4-FFF2-40B4-BE49-F238E27FC236}">
                  <a16:creationId xmlns:a16="http://schemas.microsoft.com/office/drawing/2014/main" id="{5842242B-0F93-4143-9455-245ECB2D8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949D1B4-0904-4D02-A8CE-A7F677AA7F13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2993779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74D25AE-FD9F-41FC-9EBE-035A1FD6AF86}"/>
              </a:ext>
            </a:extLst>
          </p:cNvPr>
          <p:cNvGrpSpPr/>
          <p:nvPr/>
        </p:nvGrpSpPr>
        <p:grpSpPr>
          <a:xfrm>
            <a:off x="2730475" y="5389301"/>
            <a:ext cx="858512" cy="977196"/>
            <a:chOff x="1853507" y="3639979"/>
            <a:chExt cx="858512" cy="977196"/>
          </a:xfrm>
        </p:grpSpPr>
        <p:pic>
          <p:nvPicPr>
            <p:cNvPr id="88" name="Picture 4" descr="ズーム, ロゴ アイコン">
              <a:extLst>
                <a:ext uri="{FF2B5EF4-FFF2-40B4-BE49-F238E27FC236}">
                  <a16:creationId xmlns:a16="http://schemas.microsoft.com/office/drawing/2014/main" id="{5672EE58-6ED2-44B7-9794-3A61148F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AADBB3C-F2D9-490A-AB3A-4609C69FAC2E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7119908" y="2345511"/>
            <a:ext cx="1865342" cy="970057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</p:spTree>
    <p:extLst>
      <p:ext uri="{BB962C8B-B14F-4D97-AF65-F5344CB8AC3E}">
        <p14:creationId xmlns:p14="http://schemas.microsoft.com/office/powerpoint/2010/main" val="337115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ECF9113-09B2-4701-A743-7620385C7E23}"/>
              </a:ext>
            </a:extLst>
          </p:cNvPr>
          <p:cNvGrpSpPr/>
          <p:nvPr/>
        </p:nvGrpSpPr>
        <p:grpSpPr>
          <a:xfrm>
            <a:off x="2967574" y="2347358"/>
            <a:ext cx="858512" cy="977196"/>
            <a:chOff x="1853507" y="3639979"/>
            <a:chExt cx="858512" cy="977196"/>
          </a:xfrm>
        </p:grpSpPr>
        <p:pic>
          <p:nvPicPr>
            <p:cNvPr id="58" name="Picture 4" descr="ズーム, ロゴ アイコン">
              <a:extLst>
                <a:ext uri="{FF2B5EF4-FFF2-40B4-BE49-F238E27FC236}">
                  <a16:creationId xmlns:a16="http://schemas.microsoft.com/office/drawing/2014/main" id="{DB9E291E-544F-40B8-9B3B-6FE69C3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E18F3BA-57BE-405B-86EC-B54463088387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1"/>
            <a:ext cx="1753097" cy="15015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2AE7E0D-EBBD-4390-B42F-B14DA0044A31}"/>
              </a:ext>
            </a:extLst>
          </p:cNvPr>
          <p:cNvGrpSpPr/>
          <p:nvPr/>
        </p:nvGrpSpPr>
        <p:grpSpPr>
          <a:xfrm>
            <a:off x="2779101" y="5326860"/>
            <a:ext cx="858512" cy="977196"/>
            <a:chOff x="1853507" y="3639979"/>
            <a:chExt cx="858512" cy="977196"/>
          </a:xfrm>
        </p:grpSpPr>
        <p:pic>
          <p:nvPicPr>
            <p:cNvPr id="112" name="Picture 4" descr="ズーム, ロゴ アイコン">
              <a:extLst>
                <a:ext uri="{FF2B5EF4-FFF2-40B4-BE49-F238E27FC236}">
                  <a16:creationId xmlns:a16="http://schemas.microsoft.com/office/drawing/2014/main" id="{718D5E2B-C54C-42C9-AC1C-9EFA6851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8DC169D-1C0D-4709-8BF5-EE1E93AE450C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</p:spTree>
    <p:extLst>
      <p:ext uri="{BB962C8B-B14F-4D97-AF65-F5344CB8AC3E}">
        <p14:creationId xmlns:p14="http://schemas.microsoft.com/office/powerpoint/2010/main" val="13695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https://openrtm.org/openrtm/ja/node/7193#install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https://github.com/OpenRTM/RTM_Tutorial/releases/download/20220930/RTM_Tutorial.zip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>
                <a:solidFill>
                  <a:schemeClr val="tx1"/>
                </a:solidFill>
              </a:rPr>
              <a:t>作業</a:t>
            </a:r>
            <a:r>
              <a:rPr lang="ja-JP" altLang="en-US" sz="1800">
                <a:solidFill>
                  <a:schemeClr val="tx1"/>
                </a:solidFill>
              </a:rPr>
              <a:t>終了</a:t>
            </a:r>
            <a:r>
              <a:rPr kumimoji="1" lang="ja-JP" altLang="en-US" sz="1800">
                <a:solidFill>
                  <a:schemeClr val="tx1"/>
                </a:solidFill>
              </a:rPr>
              <a:t>時</a:t>
            </a:r>
            <a:r>
              <a:rPr kumimoji="1" lang="ja-JP" altLang="en-US" sz="1800" dirty="0">
                <a:solidFill>
                  <a:schemeClr val="tx1"/>
                </a:solidFill>
              </a:rPr>
              <a:t>に「</a:t>
            </a:r>
            <a:r>
              <a:rPr kumimoji="1" lang="ja-JP" altLang="en-US" sz="1800">
                <a:solidFill>
                  <a:schemeClr val="tx1"/>
                </a:solidFill>
              </a:rPr>
              <a:t>手を下ろす」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https://github.com/OpenRTM/RTM_Tutorial/releases/download/20220930/RTM_Tutorial.zip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BB04DC9A-C349-4844-8E28-9ADFC8B5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OpenRTM-aist-1.2.2-RELEASE_x86_64.msi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python-3.8.10-amd64.exe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2019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1793"/>
            <a:ext cx="8539163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wget</a:t>
            </a:r>
            <a:r>
              <a:rPr lang="en-US" altLang="ja-JP" sz="1200" dirty="0">
                <a:solidFill>
                  <a:srgbClr val="5F5F5F"/>
                </a:solidFill>
              </a:rPr>
              <a:t> https://raw.githubusercontent.com/OpenRTM/OpenRTM-aist/master/scripts/pkg_install_ubuntu.sh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pkg_install_ubuntu.sh -l all --</a:t>
            </a:r>
            <a:r>
              <a:rPr lang="en-US" altLang="ja-JP" sz="1400" dirty="0">
                <a:solidFill>
                  <a:srgbClr val="5F5F5F"/>
                </a:solidFill>
              </a:rPr>
              <a:t>yes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3514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https://github.com/OpenRTM/RTM_Tutorial/releases/download/20220930/RTM_Tutorial.zip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38252</TotalTime>
  <Words>1011</Words>
  <Application>Microsoft Office PowerPoint</Application>
  <PresentationFormat>画面に合わせる (4:3)</PresentationFormat>
  <Paragraphs>197</Paragraphs>
  <Slides>14</Slides>
  <Notes>14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質問の手順(Zoom)</vt:lpstr>
      <vt:lpstr>進捗の確認(Zoom)</vt:lpstr>
      <vt:lpstr>作業環境(貸出PCで作業を行う場合)</vt:lpstr>
      <vt:lpstr>作業環境(受講者のPCで作業を行う場合)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1416</cp:revision>
  <cp:lastPrinted>2019-05-31T00:40:17Z</cp:lastPrinted>
  <dcterms:created xsi:type="dcterms:W3CDTF">2005-10-20T13:06:43Z</dcterms:created>
  <dcterms:modified xsi:type="dcterms:W3CDTF">2022-10-06T04:26:39Z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